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7DBB7-6182-408E-B63F-98E950C62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34A74-C0B5-47FE-A1FA-88D5B00DBA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61DFA-C4A7-44B5-8871-A3F25925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0CC69-16BA-45D4-A5D8-06DEBCDA0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44687-CA29-40D0-9EAA-2CFA75E0F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703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D6576-E36C-458D-BD74-AC9CCAC91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208547-FB05-4E56-86BC-5BCFAAD55D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0808F-7830-4DA8-884D-A13F57018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FAD63-29BE-4D53-971C-EA429F683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A3437-EB01-480A-9EF4-BD4A65E79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58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B82FA7-5CE5-4A51-A633-1E41A1C971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AD924-32A3-41D1-B2D7-6E31A3E90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2C171-61AA-407A-8726-59686D8F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0A185-3419-4939-AD7C-0B681A6C6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7075D1-4D5F-4416-AD1E-E553549A9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5363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DECB7-C865-4EB0-9721-6B560BFEC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C4DE7-10AE-4E3A-9522-7EEEEAB37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D4417-FA8B-417A-A9F9-EB9A0E273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3948E-7F78-49B5-8657-84BB88A31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38839-19F1-4409-B8D4-2875AE024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252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2377D-C602-4DA9-A274-4CDA53EC3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FC538A-D88A-4CEC-9E91-8218D0077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45210-0A21-4E8E-8B9F-2D73AF68F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934B5-97D1-47BC-8260-983141742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1152D-7267-43F9-93CD-D93A96BE5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130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8FE3C-C40B-49E9-A8D1-55B882CF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EDA99B-EA70-4631-8044-93F89109A4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69E46-CE42-49D7-9CBA-521E12891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4C306-750F-457B-830E-33C92AD2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8C370-1125-46B6-BE6F-48A846597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C67707-5BF1-44E6-AE93-42EA45E4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5948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5FA77-5A0C-4139-8FFC-4BBA56623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57D17-40B8-4158-818A-7E8DA9E26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C906B1-F537-47CF-A540-F6D88B540A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684956-FE68-4F6A-B1D1-46C10C6BC3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822891-0A6F-43F5-A767-D18020B948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B294A7-75B6-41A1-8FDC-45C88489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178049-EC3C-4F41-8EB1-B60037C1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72C57-490E-4661-8055-95106BD2B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816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C525E-6DBC-4B8C-B6AD-2A0192483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4B0FB7-12F4-47FE-9BEF-D35F53C28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6B32DC-B30A-4948-9045-5052D9A12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D2319-7B3D-4F83-8D01-690D84DF0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028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643C76-36E9-4B0B-8EBC-07B7F1CA5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2E5BDC-87AE-4459-A7DD-A5B654E00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6AE09-D177-4D11-80E3-37EEE92F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67888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6CE1D-97F4-47C9-9375-F6161A7D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7621A-37EB-4FE6-A896-C1E20AC65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45C254-8CDD-4B6B-8D43-117B543A36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8A446-BFF3-45DC-8F05-A808ADE66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4CB227-35A4-457A-8EA3-50BCDA8C8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246615-E79A-4A01-B8A8-5A15619C9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238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6AA1F-85AE-423B-AE5B-0CDFDB84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CC0E05-54A6-46E2-BD3A-98A517BB20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8FAB30-C356-465E-AEA6-EA2AA7643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B68B66-331A-48A8-9C1B-5C8A649AF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39DE5-29ED-4E8B-AB3E-23B66E69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A0B13-3049-4B62-91B0-1EC3BD397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627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84E711-F766-4C3C-AF16-3AC514BC1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7F30C-2A23-4813-9CD8-3BA6E3C2C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E2F94-82A4-434D-A11C-F04F799F2C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9FD70-9910-40F1-BC49-69900A4A5414}" type="datetimeFigureOut">
              <a:rPr lang="ar-SA" smtClean="0"/>
              <a:t>03/09/1446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D7677-706D-4064-ACB5-49BDC17FF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59707-8E00-49A5-938D-01FEEF82CF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F34A5-AF1A-4E40-9761-07F5C9EA558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3389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are Packers 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packer is a program used to compress or encrypt executable files in order to reduce their size or hide the original code.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is typically used in legitimate applications to protect intellectual property, but it is also used in malware to hide its behavior and prevent analysis.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Types of Packers used in malware: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UPX (Ultimate Packer for Executables): One of the most popular tools used, it is open source.</a:t>
            </a:r>
          </a:p>
          <a:p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Themida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: Provides strong protection but is also used in malware.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MPRESS: Used to reduce the size of executable files and is exploited by some malware.</a:t>
            </a:r>
          </a:p>
          <a:p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PECompact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and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ASPack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: Used to protect against reverse analysis.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3810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How Packers work: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93800"/>
            <a:ext cx="10515600" cy="5334000"/>
          </a:xfrm>
        </p:spPr>
        <p:txBody>
          <a:bodyPr>
            <a:normAutofit/>
          </a:bodyPr>
          <a:lstStyle/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Load the original file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The Packer takes the original executable file, which is usually a PE (Portable Executable) file on Windows.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It reads all of its sections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.text (program code), .data (data), 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rdata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(resources, such as text strings).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Compress or encrypt the code and data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The Packer compresses or encrypts the main code section (.text) and sometimes the import table (.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idata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).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encrypted data is moved to a new section within the executable, often called .packed.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Add a Loader Stub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A small, unencrypted code (Loader Stub) is created that remains executable, and is responsible for decrypting when the program is run.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Rebuild the executable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The structure of the PE file is updated so that it points to the Loader Stub instead of the original entry point.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707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How to run a file wrapped with Packer: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 lnSpcReduction="10000"/>
          </a:bodyPr>
          <a:lstStyle/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Run the Loader Stub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Execution starts from the Loader Stub, which is the only unencrypted part.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loads itself into memory using a Windows API like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VirtualAlloc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Decrypt or unpack in memory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The Loader Stub uses a function like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VirtualProtect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to make the memory writable and then decrypts.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Once decrypted, the original code is extracted and placed in its correct location in memory.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Rebuild Import Table (optional)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Some Packers hide the import table (.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idata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), so the Loader Stub rebuilds it during execution.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1600" b="1" dirty="0">
                <a:latin typeface="Poppins" panose="00000500000000000000" pitchFamily="2" charset="0"/>
                <a:cs typeface="Poppins" panose="00000500000000000000" pitchFamily="2" charset="0"/>
              </a:rPr>
              <a:t>Move execution to original code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After decryption, the last jump (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jmp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OriginalEntryPoint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) is executed so that the original program starts running as if it had never been encapsulated.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2405958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The process image: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2052" name="Picture 4" descr="Unpacking the Malwares - HackerHood">
            <a:extLst>
              <a:ext uri="{FF2B5EF4-FFF2-40B4-BE49-F238E27FC236}">
                <a16:creationId xmlns:a16="http://schemas.microsoft.com/office/drawing/2014/main" id="{092D7C81-6AC0-404F-B1EA-0F5A0073CB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608" y="1054673"/>
            <a:ext cx="8303060" cy="561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533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425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Poppins</vt:lpstr>
      <vt:lpstr>Office Theme</vt:lpstr>
      <vt:lpstr>What are Packers :</vt:lpstr>
      <vt:lpstr>Types of Packers used in malware:</vt:lpstr>
      <vt:lpstr>How Packers work:</vt:lpstr>
      <vt:lpstr>How to run a file wrapped with Packer:</vt:lpstr>
      <vt:lpstr>The process image: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Packers :</dc:title>
  <dc:creator>Moooha Fawze</dc:creator>
  <cp:lastModifiedBy>Moooha Fawze</cp:lastModifiedBy>
  <cp:revision>22</cp:revision>
  <dcterms:created xsi:type="dcterms:W3CDTF">2025-03-01T20:32:01Z</dcterms:created>
  <dcterms:modified xsi:type="dcterms:W3CDTF">2025-03-02T13:03:02Z</dcterms:modified>
</cp:coreProperties>
</file>